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606F08-D979-4D1A-BF2C-EB683AEDF515}" type="datetimeFigureOut">
              <a:rPr lang="en-US" smtClean="0"/>
              <a:t>10/15/2012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58CABC-5EA7-487C-BAA1-9824588A1534}" type="slidenum">
              <a:rPr lang="en-US" smtClean="0"/>
              <a:t>‹#›</a:t>
            </a:fld>
            <a:endParaRPr lang="en-US"/>
          </a:p>
        </p:txBody>
      </p:sp>
    </p:spTree>
    <p:extLst>
      <p:ext uri="{BB962C8B-B14F-4D97-AF65-F5344CB8AC3E}">
        <p14:creationId xmlns:p14="http://schemas.microsoft.com/office/powerpoint/2010/main" val="912818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58CABC-5EA7-487C-BAA1-9824588A1534}" type="slidenum">
              <a:rPr lang="en-US" smtClean="0"/>
              <a:t>6</a:t>
            </a:fld>
            <a:endParaRPr lang="en-US"/>
          </a:p>
        </p:txBody>
      </p:sp>
    </p:spTree>
    <p:extLst>
      <p:ext uri="{BB962C8B-B14F-4D97-AF65-F5344CB8AC3E}">
        <p14:creationId xmlns:p14="http://schemas.microsoft.com/office/powerpoint/2010/main" val="1228619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CDD5BEA-8BEA-4300-A31C-54494CA42B6F}" type="datetimeFigureOut">
              <a:rPr lang="en-US" smtClean="0"/>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4E9C2-DF6D-475F-BBC1-2C3D65E3741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DD5BEA-8BEA-4300-A31C-54494CA42B6F}" type="datetimeFigureOut">
              <a:rPr lang="en-US" smtClean="0"/>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4E9C2-DF6D-475F-BBC1-2C3D65E3741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DD5BEA-8BEA-4300-A31C-54494CA42B6F}" type="datetimeFigureOut">
              <a:rPr lang="en-US" smtClean="0"/>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4E9C2-DF6D-475F-BBC1-2C3D65E3741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DD5BEA-8BEA-4300-A31C-54494CA42B6F}" type="datetimeFigureOut">
              <a:rPr lang="en-US" smtClean="0"/>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4E9C2-DF6D-475F-BBC1-2C3D65E3741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DD5BEA-8BEA-4300-A31C-54494CA42B6F}" type="datetimeFigureOut">
              <a:rPr lang="en-US" smtClean="0"/>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4E9C2-DF6D-475F-BBC1-2C3D65E3741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CDD5BEA-8BEA-4300-A31C-54494CA42B6F}" type="datetimeFigureOut">
              <a:rPr lang="en-US" smtClean="0"/>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4E9C2-DF6D-475F-BBC1-2C3D65E3741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DD5BEA-8BEA-4300-A31C-54494CA42B6F}" type="datetimeFigureOut">
              <a:rPr lang="en-US" smtClean="0"/>
              <a:t>10/15/2012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24E9C2-DF6D-475F-BBC1-2C3D65E3741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DD5BEA-8BEA-4300-A31C-54494CA42B6F}" type="datetimeFigureOut">
              <a:rPr lang="en-US" smtClean="0"/>
              <a:t>10/15/2012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24E9C2-DF6D-475F-BBC1-2C3D65E3741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DD5BEA-8BEA-4300-A31C-54494CA42B6F}" type="datetimeFigureOut">
              <a:rPr lang="en-US" smtClean="0"/>
              <a:t>10/15/2012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24E9C2-DF6D-475F-BBC1-2C3D65E3741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DD5BEA-8BEA-4300-A31C-54494CA42B6F}" type="datetimeFigureOut">
              <a:rPr lang="en-US" smtClean="0"/>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4E9C2-DF6D-475F-BBC1-2C3D65E3741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DD5BEA-8BEA-4300-A31C-54494CA42B6F}" type="datetimeFigureOut">
              <a:rPr lang="en-US" smtClean="0"/>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4E9C2-DF6D-475F-BBC1-2C3D65E37413}"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8CDD5BEA-8BEA-4300-A31C-54494CA42B6F}" type="datetimeFigureOut">
              <a:rPr lang="en-US" smtClean="0"/>
              <a:t>10/15/2012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4B24E9C2-DF6D-475F-BBC1-2C3D65E37413}" type="slidenum">
              <a:rPr lang="en-US" smtClean="0"/>
              <a:t>‹#›</a:t>
            </a:fld>
            <a:endParaRPr lang="en-U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7117180" cy="1470025"/>
          </a:xfrm>
        </p:spPr>
        <p:txBody>
          <a:bodyPr/>
          <a:lstStyle/>
          <a:p>
            <a:pPr algn="ctr"/>
            <a:r>
              <a:rPr lang="en-US" sz="5400" dirty="0" smtClean="0"/>
              <a:t>Please have on your desk:</a:t>
            </a:r>
            <a:endParaRPr lang="en-US" sz="5400" dirty="0"/>
          </a:p>
        </p:txBody>
      </p:sp>
      <p:sp>
        <p:nvSpPr>
          <p:cNvPr id="3" name="Subtitle 2"/>
          <p:cNvSpPr>
            <a:spLocks noGrp="1"/>
          </p:cNvSpPr>
          <p:nvPr>
            <p:ph type="subTitle" idx="1"/>
          </p:nvPr>
        </p:nvSpPr>
        <p:spPr>
          <a:xfrm>
            <a:off x="1009442" y="1752600"/>
            <a:ext cx="7117180" cy="3886200"/>
          </a:xfrm>
        </p:spPr>
        <p:txBody>
          <a:bodyPr>
            <a:noAutofit/>
          </a:bodyPr>
          <a:lstStyle/>
          <a:p>
            <a:pPr marL="457200" indent="-457200">
              <a:buAutoNum type="arabicPeriod"/>
            </a:pPr>
            <a:r>
              <a:rPr lang="en-US" sz="3200" dirty="0" smtClean="0"/>
              <a:t>Your note taking guide from The Open Window</a:t>
            </a:r>
          </a:p>
          <a:p>
            <a:pPr marL="457200" indent="-457200">
              <a:buAutoNum type="arabicPeriod"/>
            </a:pPr>
            <a:r>
              <a:rPr lang="en-US" sz="3200" dirty="0" smtClean="0"/>
              <a:t>Your Elements of Literature textbook.</a:t>
            </a:r>
          </a:p>
          <a:p>
            <a:pPr marL="457200" indent="-457200">
              <a:buAutoNum type="arabicPeriod"/>
            </a:pPr>
            <a:r>
              <a:rPr lang="en-US" sz="3200" dirty="0" smtClean="0"/>
              <a:t>Something to write on (paper) and with (pencil/pen)</a:t>
            </a:r>
          </a:p>
          <a:p>
            <a:pPr marL="457200" indent="-457200">
              <a:buAutoNum type="arabicPeriod"/>
            </a:pPr>
            <a:r>
              <a:rPr lang="en-US" sz="3200" dirty="0" smtClean="0"/>
              <a:t>Your novel (Which you should be reading RIGHT NOW) </a:t>
            </a:r>
            <a:r>
              <a:rPr lang="en-US" sz="3200" dirty="0" smtClean="0">
                <a:sym typeface="Wingdings" pitchFamily="2" charset="2"/>
              </a:rPr>
              <a:t></a:t>
            </a:r>
            <a:endParaRPr lang="en-US" sz="3200" dirty="0"/>
          </a:p>
        </p:txBody>
      </p:sp>
    </p:spTree>
    <p:extLst>
      <p:ext uri="{BB962C8B-B14F-4D97-AF65-F5344CB8AC3E}">
        <p14:creationId xmlns:p14="http://schemas.microsoft.com/office/powerpoint/2010/main" val="2944801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Completing the essay</a:t>
            </a:r>
            <a:endParaRPr lang="en-US" dirty="0"/>
          </a:p>
        </p:txBody>
      </p:sp>
      <p:sp>
        <p:nvSpPr>
          <p:cNvPr id="3" name="Content Placeholder 2"/>
          <p:cNvSpPr>
            <a:spLocks noGrp="1"/>
          </p:cNvSpPr>
          <p:nvPr>
            <p:ph idx="1"/>
          </p:nvPr>
        </p:nvSpPr>
        <p:spPr/>
        <p:txBody>
          <a:bodyPr>
            <a:noAutofit/>
          </a:bodyPr>
          <a:lstStyle/>
          <a:p>
            <a:r>
              <a:rPr lang="en-US" sz="2400" dirty="0" smtClean="0"/>
              <a:t>Use pages 219 – 223 and pages 891+ of the Elements of Literature textbook to finish writing the first draft of your essay.</a:t>
            </a:r>
          </a:p>
          <a:p>
            <a:r>
              <a:rPr lang="en-US" sz="2400" dirty="0" smtClean="0"/>
              <a:t>Remember to:</a:t>
            </a:r>
          </a:p>
          <a:p>
            <a:pPr lvl="1"/>
            <a:r>
              <a:rPr lang="en-US" sz="2000" dirty="0" smtClean="0"/>
              <a:t>Use the correct paragraph format (w.8.2)</a:t>
            </a:r>
          </a:p>
          <a:p>
            <a:pPr lvl="1"/>
            <a:r>
              <a:rPr lang="en-US" sz="2000" dirty="0" smtClean="0"/>
              <a:t>Use evidence from the text and movie (W.8.9)</a:t>
            </a:r>
          </a:p>
          <a:p>
            <a:pPr lvl="1"/>
            <a:r>
              <a:rPr lang="en-US" sz="2000" dirty="0" smtClean="0"/>
              <a:t>Organize your essay and use elaboration (W.8.8)</a:t>
            </a:r>
            <a:endParaRPr lang="en-US" sz="2000" dirty="0"/>
          </a:p>
        </p:txBody>
      </p:sp>
    </p:spTree>
    <p:extLst>
      <p:ext uri="{BB962C8B-B14F-4D97-AF65-F5344CB8AC3E}">
        <p14:creationId xmlns:p14="http://schemas.microsoft.com/office/powerpoint/2010/main" val="4155865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125113" cy="924475"/>
          </a:xfrm>
        </p:spPr>
        <p:txBody>
          <a:bodyPr/>
          <a:lstStyle/>
          <a:p>
            <a:r>
              <a:rPr lang="en-US" dirty="0" smtClean="0"/>
              <a:t>Step One:</a:t>
            </a:r>
            <a:endParaRPr lang="en-US" dirty="0"/>
          </a:p>
        </p:txBody>
      </p:sp>
      <p:sp>
        <p:nvSpPr>
          <p:cNvPr id="3" name="Content Placeholder 2"/>
          <p:cNvSpPr>
            <a:spLocks noGrp="1"/>
          </p:cNvSpPr>
          <p:nvPr>
            <p:ph idx="1"/>
          </p:nvPr>
        </p:nvSpPr>
        <p:spPr>
          <a:xfrm>
            <a:off x="990600" y="990600"/>
            <a:ext cx="7125112" cy="5333999"/>
          </a:xfrm>
        </p:spPr>
        <p:txBody>
          <a:bodyPr>
            <a:normAutofit fontScale="92500"/>
          </a:bodyPr>
          <a:lstStyle/>
          <a:p>
            <a:r>
              <a:rPr lang="en-US" sz="2800" dirty="0" smtClean="0"/>
              <a:t>Review your note taking guide from The Open Window.  Think about the choices the director made in the film interpretation of The Open Window.</a:t>
            </a:r>
          </a:p>
          <a:p>
            <a:r>
              <a:rPr lang="en-US" sz="2800" dirty="0" smtClean="0"/>
              <a:t>Reading “Writing a Thesis Statement” at the top of page 220 in your Elements of Literature textbook.</a:t>
            </a:r>
          </a:p>
          <a:p>
            <a:r>
              <a:rPr lang="en-US" sz="2800" dirty="0" smtClean="0"/>
              <a:t>On your paper, write a thesis statement for an essay evaluating the choices the director made in the film interpretation of The Open Window (page 110).</a:t>
            </a:r>
          </a:p>
          <a:p>
            <a:endParaRPr lang="en-US" dirty="0"/>
          </a:p>
        </p:txBody>
      </p:sp>
    </p:spTree>
    <p:extLst>
      <p:ext uri="{BB962C8B-B14F-4D97-AF65-F5344CB8AC3E}">
        <p14:creationId xmlns:p14="http://schemas.microsoft.com/office/powerpoint/2010/main" val="1031376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 Conference:		</a:t>
            </a:r>
            <a:endParaRPr lang="en-US" dirty="0"/>
          </a:p>
        </p:txBody>
      </p:sp>
      <p:sp>
        <p:nvSpPr>
          <p:cNvPr id="3" name="Content Placeholder 2"/>
          <p:cNvSpPr>
            <a:spLocks noGrp="1"/>
          </p:cNvSpPr>
          <p:nvPr>
            <p:ph idx="1"/>
          </p:nvPr>
        </p:nvSpPr>
        <p:spPr/>
        <p:txBody>
          <a:bodyPr/>
          <a:lstStyle/>
          <a:p>
            <a:r>
              <a:rPr lang="en-US" sz="3600" dirty="0" smtClean="0"/>
              <a:t>Share your thesis statement with the person beside you.  </a:t>
            </a:r>
          </a:p>
          <a:p>
            <a:r>
              <a:rPr lang="en-US" sz="2400" dirty="0" smtClean="0"/>
              <a:t>Does it identify the story?</a:t>
            </a:r>
          </a:p>
          <a:p>
            <a:r>
              <a:rPr lang="en-US" sz="2400" dirty="0" smtClean="0"/>
              <a:t>Does it take a stance on the director’s interpretation?</a:t>
            </a:r>
          </a:p>
          <a:p>
            <a:r>
              <a:rPr lang="en-US" sz="2400" dirty="0" smtClean="0"/>
              <a:t>Does it clearly identify the topic of the essay?</a:t>
            </a:r>
            <a:endParaRPr lang="en-US" sz="2400" dirty="0"/>
          </a:p>
        </p:txBody>
      </p:sp>
    </p:spTree>
    <p:extLst>
      <p:ext uri="{BB962C8B-B14F-4D97-AF65-F5344CB8AC3E}">
        <p14:creationId xmlns:p14="http://schemas.microsoft.com/office/powerpoint/2010/main" val="2822754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Two:</a:t>
            </a:r>
            <a:endParaRPr lang="en-US" dirty="0"/>
          </a:p>
        </p:txBody>
      </p:sp>
      <p:sp>
        <p:nvSpPr>
          <p:cNvPr id="3" name="Content Placeholder 2"/>
          <p:cNvSpPr>
            <a:spLocks noGrp="1"/>
          </p:cNvSpPr>
          <p:nvPr>
            <p:ph idx="1"/>
          </p:nvPr>
        </p:nvSpPr>
        <p:spPr/>
        <p:txBody>
          <a:bodyPr>
            <a:normAutofit lnSpcReduction="10000"/>
          </a:bodyPr>
          <a:lstStyle/>
          <a:p>
            <a:r>
              <a:rPr lang="en-US" sz="3600" dirty="0" smtClean="0"/>
              <a:t>Read “Organizing the Report” on page 220.</a:t>
            </a:r>
          </a:p>
          <a:p>
            <a:r>
              <a:rPr lang="en-US" sz="3600" dirty="0" smtClean="0"/>
              <a:t>Make an outline for your essay evaluating the director’s choices for the film interpretation of The Open Window.</a:t>
            </a:r>
          </a:p>
          <a:p>
            <a:pPr marL="0" indent="0">
              <a:buNone/>
            </a:pPr>
            <a:endParaRPr lang="en-US" dirty="0"/>
          </a:p>
        </p:txBody>
      </p:sp>
    </p:spTree>
    <p:extLst>
      <p:ext uri="{BB962C8B-B14F-4D97-AF65-F5344CB8AC3E}">
        <p14:creationId xmlns:p14="http://schemas.microsoft.com/office/powerpoint/2010/main" val="4067668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125113" cy="924475"/>
          </a:xfrm>
        </p:spPr>
        <p:txBody>
          <a:bodyPr/>
          <a:lstStyle/>
          <a:p>
            <a:r>
              <a:rPr lang="en-US" dirty="0" smtClean="0"/>
              <a:t>Peer Conference:	</a:t>
            </a:r>
            <a:endParaRPr lang="en-US" dirty="0"/>
          </a:p>
        </p:txBody>
      </p:sp>
      <p:sp>
        <p:nvSpPr>
          <p:cNvPr id="3" name="Content Placeholder 2"/>
          <p:cNvSpPr>
            <a:spLocks noGrp="1"/>
          </p:cNvSpPr>
          <p:nvPr>
            <p:ph idx="1"/>
          </p:nvPr>
        </p:nvSpPr>
        <p:spPr>
          <a:xfrm>
            <a:off x="1009443" y="1295401"/>
            <a:ext cx="7125112" cy="5105400"/>
          </a:xfrm>
        </p:spPr>
        <p:txBody>
          <a:bodyPr>
            <a:normAutofit/>
          </a:bodyPr>
          <a:lstStyle/>
          <a:p>
            <a:r>
              <a:rPr lang="en-US" sz="3600" dirty="0" smtClean="0"/>
              <a:t>Share your outline with the person beside of you.</a:t>
            </a:r>
          </a:p>
          <a:p>
            <a:r>
              <a:rPr lang="en-US" sz="2000" dirty="0" smtClean="0"/>
              <a:t>Does it sort the information into several categories?</a:t>
            </a:r>
          </a:p>
          <a:p>
            <a:r>
              <a:rPr lang="en-US" sz="2000" dirty="0" smtClean="0"/>
              <a:t>Does it sort categories into subtopics?</a:t>
            </a:r>
          </a:p>
          <a:p>
            <a:r>
              <a:rPr lang="en-US" sz="2000" dirty="0" smtClean="0"/>
              <a:t>How is the information organized?</a:t>
            </a:r>
          </a:p>
          <a:p>
            <a:r>
              <a:rPr lang="en-US" sz="2000" dirty="0" smtClean="0"/>
              <a:t>Does the organization make sense?</a:t>
            </a:r>
          </a:p>
          <a:p>
            <a:r>
              <a:rPr lang="en-US" sz="2000" dirty="0" smtClean="0"/>
              <a:t>Does the outline show the introduction?</a:t>
            </a:r>
          </a:p>
          <a:p>
            <a:r>
              <a:rPr lang="en-US" sz="2000" dirty="0" smtClean="0"/>
              <a:t>Does the outline show at least two body paragraphs?</a:t>
            </a:r>
          </a:p>
          <a:p>
            <a:r>
              <a:rPr lang="en-US" sz="2000" dirty="0" smtClean="0"/>
              <a:t>Does the outline show a conclusion?</a:t>
            </a:r>
            <a:endParaRPr lang="en-US" sz="2000" dirty="0"/>
          </a:p>
        </p:txBody>
      </p:sp>
    </p:spTree>
    <p:extLst>
      <p:ext uri="{BB962C8B-B14F-4D97-AF65-F5344CB8AC3E}">
        <p14:creationId xmlns:p14="http://schemas.microsoft.com/office/powerpoint/2010/main" val="47601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125113" cy="924475"/>
          </a:xfrm>
        </p:spPr>
        <p:txBody>
          <a:bodyPr/>
          <a:lstStyle/>
          <a:p>
            <a:r>
              <a:rPr lang="en-US" dirty="0" smtClean="0"/>
              <a:t>Step Three:</a:t>
            </a:r>
            <a:endParaRPr lang="en-US" dirty="0"/>
          </a:p>
        </p:txBody>
      </p:sp>
      <p:sp>
        <p:nvSpPr>
          <p:cNvPr id="3" name="Content Placeholder 2"/>
          <p:cNvSpPr>
            <a:spLocks noGrp="1"/>
          </p:cNvSpPr>
          <p:nvPr>
            <p:ph idx="1"/>
          </p:nvPr>
        </p:nvSpPr>
        <p:spPr>
          <a:xfrm>
            <a:off x="1009443" y="1295401"/>
            <a:ext cx="7125112" cy="5257800"/>
          </a:xfrm>
        </p:spPr>
        <p:txBody>
          <a:bodyPr>
            <a:noAutofit/>
          </a:bodyPr>
          <a:lstStyle/>
          <a:p>
            <a:r>
              <a:rPr lang="en-US" sz="2400" dirty="0" smtClean="0"/>
              <a:t>Read “Drafting” on pages 220 – 222.</a:t>
            </a:r>
          </a:p>
          <a:p>
            <a:r>
              <a:rPr lang="en-US" sz="2400" dirty="0" smtClean="0"/>
              <a:t>Review with your group what we have learned about:</a:t>
            </a:r>
          </a:p>
          <a:p>
            <a:pPr lvl="1"/>
            <a:r>
              <a:rPr lang="en-US" sz="2000" dirty="0" smtClean="0"/>
              <a:t>Hooks</a:t>
            </a:r>
          </a:p>
          <a:p>
            <a:pPr lvl="1"/>
            <a:r>
              <a:rPr lang="en-US" sz="2000" dirty="0" smtClean="0"/>
              <a:t>Topic Sentences</a:t>
            </a:r>
          </a:p>
          <a:p>
            <a:pPr lvl="1"/>
            <a:r>
              <a:rPr lang="en-US" sz="2000" dirty="0" smtClean="0"/>
              <a:t>Support</a:t>
            </a:r>
          </a:p>
          <a:p>
            <a:pPr lvl="1"/>
            <a:r>
              <a:rPr lang="en-US" sz="2000" dirty="0" smtClean="0"/>
              <a:t>Unity</a:t>
            </a:r>
          </a:p>
          <a:p>
            <a:pPr lvl="1"/>
            <a:r>
              <a:rPr lang="en-US" sz="2000" dirty="0" smtClean="0"/>
              <a:t>Elaboration</a:t>
            </a:r>
          </a:p>
          <a:p>
            <a:pPr lvl="1"/>
            <a:r>
              <a:rPr lang="en-US" sz="2000" dirty="0" smtClean="0"/>
              <a:t>Clincher sentences</a:t>
            </a:r>
          </a:p>
          <a:p>
            <a:r>
              <a:rPr lang="en-US" sz="2400" dirty="0" smtClean="0"/>
              <a:t>Write the BEST introductory paragraph possible </a:t>
            </a:r>
            <a:r>
              <a:rPr lang="en-US" sz="2400" dirty="0" smtClean="0">
                <a:sym typeface="Wingdings" pitchFamily="2" charset="2"/>
              </a:rPr>
              <a:t>.  The topic sentence for the introductory paragraph is your THESIS.</a:t>
            </a:r>
            <a:endParaRPr lang="en-US" sz="2400" dirty="0"/>
          </a:p>
        </p:txBody>
      </p:sp>
    </p:spTree>
    <p:extLst>
      <p:ext uri="{BB962C8B-B14F-4D97-AF65-F5344CB8AC3E}">
        <p14:creationId xmlns:p14="http://schemas.microsoft.com/office/powerpoint/2010/main" val="784085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125113" cy="924475"/>
          </a:xfrm>
        </p:spPr>
        <p:txBody>
          <a:bodyPr/>
          <a:lstStyle/>
          <a:p>
            <a:r>
              <a:rPr lang="en-US" dirty="0" smtClean="0"/>
              <a:t>Peer Conference:</a:t>
            </a:r>
            <a:endParaRPr lang="en-US" dirty="0"/>
          </a:p>
        </p:txBody>
      </p:sp>
      <p:sp>
        <p:nvSpPr>
          <p:cNvPr id="3" name="Content Placeholder 2"/>
          <p:cNvSpPr>
            <a:spLocks noGrp="1"/>
          </p:cNvSpPr>
          <p:nvPr>
            <p:ph idx="1"/>
          </p:nvPr>
        </p:nvSpPr>
        <p:spPr>
          <a:xfrm>
            <a:off x="1066800" y="1066800"/>
            <a:ext cx="7125112" cy="5410200"/>
          </a:xfrm>
        </p:spPr>
        <p:txBody>
          <a:bodyPr>
            <a:normAutofit fontScale="92500" lnSpcReduction="10000"/>
          </a:bodyPr>
          <a:lstStyle/>
          <a:p>
            <a:r>
              <a:rPr lang="en-US" sz="2400" b="1" dirty="0" smtClean="0"/>
              <a:t>Evaluate this introductory paragraph:</a:t>
            </a:r>
          </a:p>
          <a:p>
            <a:pPr lvl="1"/>
            <a:r>
              <a:rPr lang="en-US" sz="2400" dirty="0" smtClean="0"/>
              <a:t>     Liar, liar, pants on fire!  Regardless of the differences, the film and text of “The Open Window” emphasize Vera’s constant lying.  Since the plot is about a girl who makes up a story to scare a nervous visitor, this was a good choice by the director.  The director highlighted Vera’s lying by showing close ups of her face and using camera angles to make her appear different.  While most people say the book is always better, the director of The Open Window stayed true to the story by focusing on Vera’s lies.</a:t>
            </a:r>
          </a:p>
          <a:p>
            <a:r>
              <a:rPr lang="en-US" sz="1900" dirty="0" smtClean="0"/>
              <a:t>What feedback would you give?</a:t>
            </a:r>
          </a:p>
          <a:p>
            <a:r>
              <a:rPr lang="en-US" sz="1900" dirty="0" smtClean="0"/>
              <a:t>Now, switch with the person beside you and provide feedback.</a:t>
            </a:r>
            <a:endParaRPr lang="en-US" sz="1900" dirty="0"/>
          </a:p>
        </p:txBody>
      </p:sp>
    </p:spTree>
    <p:extLst>
      <p:ext uri="{BB962C8B-B14F-4D97-AF65-F5344CB8AC3E}">
        <p14:creationId xmlns:p14="http://schemas.microsoft.com/office/powerpoint/2010/main" val="857135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Round the Room Round-Up!</a:t>
            </a:r>
            <a:endParaRPr lang="en-US" dirty="0"/>
          </a:p>
        </p:txBody>
      </p:sp>
      <p:sp>
        <p:nvSpPr>
          <p:cNvPr id="3" name="Content Placeholder 2"/>
          <p:cNvSpPr>
            <a:spLocks noGrp="1"/>
          </p:cNvSpPr>
          <p:nvPr>
            <p:ph idx="1"/>
          </p:nvPr>
        </p:nvSpPr>
        <p:spPr>
          <a:xfrm>
            <a:off x="1009443" y="1371600"/>
            <a:ext cx="7125112" cy="5181599"/>
          </a:xfrm>
        </p:spPr>
        <p:txBody>
          <a:bodyPr>
            <a:normAutofit lnSpcReduction="10000"/>
          </a:bodyPr>
          <a:lstStyle/>
          <a:p>
            <a:r>
              <a:rPr lang="en-US" dirty="0" smtClean="0"/>
              <a:t>With a partner, add as much information to each of the posters as possible.</a:t>
            </a:r>
          </a:p>
          <a:p>
            <a:r>
              <a:rPr lang="en-US" dirty="0" smtClean="0"/>
              <a:t>When you are done, have a seat and skim the Language Handbook pages 891+ in the Elements of Literature textbook.</a:t>
            </a:r>
          </a:p>
          <a:p>
            <a:r>
              <a:rPr lang="en-US" dirty="0" smtClean="0"/>
              <a:t>If you see any corrections that need to be made to the posters, please make them.</a:t>
            </a:r>
          </a:p>
          <a:p>
            <a:r>
              <a:rPr lang="en-US" dirty="0" smtClean="0"/>
              <a:t>In your language arts notes, take notes on:</a:t>
            </a:r>
          </a:p>
          <a:p>
            <a:pPr lvl="1"/>
            <a:r>
              <a:rPr lang="en-US" dirty="0" smtClean="0"/>
              <a:t>Nouns</a:t>
            </a:r>
          </a:p>
          <a:p>
            <a:pPr lvl="1"/>
            <a:r>
              <a:rPr lang="en-US" dirty="0" smtClean="0"/>
              <a:t>Verbs</a:t>
            </a:r>
          </a:p>
          <a:p>
            <a:pPr lvl="1"/>
            <a:r>
              <a:rPr lang="en-US" dirty="0" smtClean="0"/>
              <a:t>Adjectives</a:t>
            </a:r>
          </a:p>
          <a:p>
            <a:pPr lvl="1"/>
            <a:r>
              <a:rPr lang="en-US" dirty="0" smtClean="0"/>
              <a:t>Adverbs</a:t>
            </a:r>
          </a:p>
          <a:p>
            <a:pPr lvl="1"/>
            <a:r>
              <a:rPr lang="en-US" dirty="0" smtClean="0"/>
              <a:t>Prepositions</a:t>
            </a:r>
          </a:p>
          <a:p>
            <a:pPr lvl="1"/>
            <a:r>
              <a:rPr lang="en-US" dirty="0" smtClean="0"/>
              <a:t>Pronouns</a:t>
            </a:r>
          </a:p>
          <a:p>
            <a:pPr lvl="1"/>
            <a:r>
              <a:rPr lang="en-US" dirty="0" smtClean="0"/>
              <a:t>Conjunctions</a:t>
            </a:r>
            <a:endParaRPr lang="en-US" dirty="0"/>
          </a:p>
        </p:txBody>
      </p:sp>
    </p:spTree>
    <p:extLst>
      <p:ext uri="{BB962C8B-B14F-4D97-AF65-F5344CB8AC3E}">
        <p14:creationId xmlns:p14="http://schemas.microsoft.com/office/powerpoint/2010/main" val="252056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Editing:</a:t>
            </a:r>
            <a:endParaRPr lang="en-US" dirty="0"/>
          </a:p>
        </p:txBody>
      </p:sp>
      <p:sp>
        <p:nvSpPr>
          <p:cNvPr id="3" name="Content Placeholder 2"/>
          <p:cNvSpPr>
            <a:spLocks noGrp="1"/>
          </p:cNvSpPr>
          <p:nvPr>
            <p:ph idx="1"/>
          </p:nvPr>
        </p:nvSpPr>
        <p:spPr>
          <a:xfrm>
            <a:off x="1009443" y="1371600"/>
            <a:ext cx="7125112" cy="5181599"/>
          </a:xfrm>
        </p:spPr>
        <p:txBody>
          <a:bodyPr>
            <a:normAutofit/>
          </a:bodyPr>
          <a:lstStyle/>
          <a:p>
            <a:r>
              <a:rPr lang="en-US" dirty="0" smtClean="0"/>
              <a:t>Look at your introductory paragraph.</a:t>
            </a:r>
          </a:p>
          <a:p>
            <a:r>
              <a:rPr lang="en-US" dirty="0" smtClean="0"/>
              <a:t>Rewrite your thesis statement in your notes.</a:t>
            </a:r>
          </a:p>
          <a:p>
            <a:r>
              <a:rPr lang="en-US" dirty="0" smtClean="0"/>
              <a:t>With the assistance of people at your table, identify the:</a:t>
            </a:r>
          </a:p>
          <a:p>
            <a:pPr lvl="1"/>
            <a:r>
              <a:rPr lang="en-US" dirty="0" smtClean="0"/>
              <a:t>Nouns</a:t>
            </a:r>
          </a:p>
          <a:p>
            <a:pPr lvl="1"/>
            <a:r>
              <a:rPr lang="en-US" dirty="0" smtClean="0"/>
              <a:t>Verbs</a:t>
            </a:r>
          </a:p>
          <a:p>
            <a:pPr lvl="1"/>
            <a:r>
              <a:rPr lang="en-US" dirty="0" smtClean="0"/>
              <a:t>Modifiers (adjectives and adverbs)</a:t>
            </a:r>
          </a:p>
          <a:p>
            <a:r>
              <a:rPr lang="en-US" dirty="0" smtClean="0"/>
              <a:t>With the assistance of people at your table, draw one line under your subject and draw two lines under your predicate.</a:t>
            </a:r>
          </a:p>
          <a:p>
            <a:r>
              <a:rPr lang="en-US" dirty="0" smtClean="0"/>
              <a:t>Look at the rest of your paragraph, try to find the subject and predicate in each sentence.  If you are unable to do this, you may have written a sentence fragment or a run-on.  In this case, you need to revise your sentence!</a:t>
            </a:r>
          </a:p>
          <a:p>
            <a:r>
              <a:rPr lang="en-US" dirty="0" smtClean="0"/>
              <a:t>Use pages 891+ to help you.</a:t>
            </a:r>
            <a:endParaRPr lang="en-US" dirty="0"/>
          </a:p>
        </p:txBody>
      </p:sp>
    </p:spTree>
    <p:extLst>
      <p:ext uri="{BB962C8B-B14F-4D97-AF65-F5344CB8AC3E}">
        <p14:creationId xmlns:p14="http://schemas.microsoft.com/office/powerpoint/2010/main" val="1687576237"/>
      </p:ext>
    </p:extLst>
  </p:cSld>
  <p:clrMapOvr>
    <a:masterClrMapping/>
  </p:clrMapOvr>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TC102455610[[fn=Autumn]]</Template>
  <TotalTime>28</TotalTime>
  <Words>693</Words>
  <Application>Microsoft Office PowerPoint</Application>
  <PresentationFormat>On-screen Show (4:3)</PresentationFormat>
  <Paragraphs>70</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Autumn</vt:lpstr>
      <vt:lpstr>Please have on your desk:</vt:lpstr>
      <vt:lpstr>Step One:</vt:lpstr>
      <vt:lpstr>Peer Conference:  </vt:lpstr>
      <vt:lpstr>Step Two:</vt:lpstr>
      <vt:lpstr>Peer Conference: </vt:lpstr>
      <vt:lpstr>Step Three:</vt:lpstr>
      <vt:lpstr>Peer Conference:</vt:lpstr>
      <vt:lpstr>Round the Room Round-Up!</vt:lpstr>
      <vt:lpstr>Editing:</vt:lpstr>
      <vt:lpstr>Completing the essay</vt:lpstr>
    </vt:vector>
  </TitlesOfParts>
  <Company>Guilford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Please have on your desk:</dc:title>
  <dc:creator>Sanchez, Rachel</dc:creator>
  <cp:lastModifiedBy>Sanchez, Rachel</cp:lastModifiedBy>
  <cp:revision>6</cp:revision>
  <dcterms:created xsi:type="dcterms:W3CDTF">2012-10-15T14:15:45Z</dcterms:created>
  <dcterms:modified xsi:type="dcterms:W3CDTF">2012-10-15T14:44:44Z</dcterms:modified>
</cp:coreProperties>
</file>